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94660"/>
  </p:normalViewPr>
  <p:slideViewPr>
    <p:cSldViewPr>
      <p:cViewPr>
        <p:scale>
          <a:sx n="100" d="100"/>
          <a:sy n="100" d="100"/>
        </p:scale>
        <p:origin x="74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593D-74E1-4217-A59D-B83E51DC0927}" type="datetimeFigureOut">
              <a:rPr lang="ru-RU" smtClean="0"/>
              <a:pPr/>
              <a:t>12.11.2025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4742-1717-4BAE-9667-DA9CDE0BFBF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785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593D-74E1-4217-A59D-B83E51DC0927}" type="datetimeFigureOut">
              <a:rPr lang="ru-RU" smtClean="0"/>
              <a:pPr/>
              <a:t>12.11.2025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4742-1717-4BAE-9667-DA9CDE0BFBF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585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593D-74E1-4217-A59D-B83E51DC0927}" type="datetimeFigureOut">
              <a:rPr lang="ru-RU" smtClean="0"/>
              <a:pPr/>
              <a:t>12.11.2025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4742-1717-4BAE-9667-DA9CDE0BFBF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7896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593D-74E1-4217-A59D-B83E51DC0927}" type="datetimeFigureOut">
              <a:rPr lang="ru-RU" smtClean="0"/>
              <a:pPr/>
              <a:t>12.11.2025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4742-1717-4BAE-9667-DA9CDE0BFBF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30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593D-74E1-4217-A59D-B83E51DC0927}" type="datetimeFigureOut">
              <a:rPr lang="ru-RU" smtClean="0"/>
              <a:pPr/>
              <a:t>12.11.2025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4742-1717-4BAE-9667-DA9CDE0BFBF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0564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593D-74E1-4217-A59D-B83E51DC0927}" type="datetimeFigureOut">
              <a:rPr lang="ru-RU" smtClean="0"/>
              <a:pPr/>
              <a:t>12.11.2025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4742-1717-4BAE-9667-DA9CDE0BFBF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76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593D-74E1-4217-A59D-B83E51DC0927}" type="datetimeFigureOut">
              <a:rPr lang="ru-RU" smtClean="0"/>
              <a:pPr/>
              <a:t>12.11.2025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4742-1717-4BAE-9667-DA9CDE0BFBF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441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593D-74E1-4217-A59D-B83E51DC0927}" type="datetimeFigureOut">
              <a:rPr lang="ru-RU" smtClean="0"/>
              <a:pPr/>
              <a:t>12.11.2025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4742-1717-4BAE-9667-DA9CDE0BFBF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120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593D-74E1-4217-A59D-B83E51DC0927}" type="datetimeFigureOut">
              <a:rPr lang="ru-RU" smtClean="0"/>
              <a:pPr/>
              <a:t>12.11.2025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4742-1717-4BAE-9667-DA9CDE0BFBF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005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593D-74E1-4217-A59D-B83E51DC0927}" type="datetimeFigureOut">
              <a:rPr lang="ru-RU" smtClean="0"/>
              <a:pPr/>
              <a:t>12.11.2025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4742-1717-4BAE-9667-DA9CDE0BFBF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33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593D-74E1-4217-A59D-B83E51DC0927}" type="datetimeFigureOut">
              <a:rPr lang="ru-RU" smtClean="0"/>
              <a:pPr/>
              <a:t>12.11.2025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4742-1717-4BAE-9667-DA9CDE0BFBF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72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D593D-74E1-4217-A59D-B83E51DC0927}" type="datetimeFigureOut">
              <a:rPr lang="ru-RU" smtClean="0"/>
              <a:pPr/>
              <a:t>12.11.2025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94742-1717-4BAE-9667-DA9CDE0BFBF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96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Спектральные образы изображений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233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73269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Обработка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628800"/>
            <a:ext cx="700544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h(g)</a:t>
            </a:r>
          </a:p>
          <a:p>
            <a:pPr marL="342900" indent="-342900">
              <a:buAutoNum type="arabicParenR"/>
            </a:pPr>
            <a:r>
              <a:rPr lang="en-US" dirty="0" smtClean="0"/>
              <a:t>p(g) (</a:t>
            </a:r>
            <a:r>
              <a:rPr lang="ru-RU" dirty="0" smtClean="0"/>
              <a:t>по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 h(g)</a:t>
            </a:r>
          </a:p>
          <a:p>
            <a:pPr marL="342900" indent="-342900">
              <a:buFontTx/>
              <a:buAutoNum type="arabicParenR"/>
            </a:pPr>
            <a:r>
              <a:rPr lang="ru-RU" dirty="0" smtClean="0"/>
              <a:t>Средняя частота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m</a:t>
            </a:r>
            <a:r>
              <a:rPr lang="ru-RU" dirty="0" smtClean="0"/>
              <a:t>, минимальная (</a:t>
            </a:r>
            <a:r>
              <a:rPr lang="en-US" dirty="0" err="1" smtClean="0"/>
              <a:t>h</a:t>
            </a:r>
            <a:r>
              <a:rPr lang="en-US" baseline="-25000" dirty="0" err="1" smtClean="0"/>
              <a:t>n</a:t>
            </a:r>
            <a:r>
              <a:rPr lang="ru-RU" dirty="0" smtClean="0"/>
              <a:t>) и максимальная (</a:t>
            </a:r>
            <a:r>
              <a:rPr lang="en-US" dirty="0" err="1" smtClean="0"/>
              <a:t>h</a:t>
            </a:r>
            <a:r>
              <a:rPr lang="en-US" baseline="-25000" dirty="0" err="1" smtClean="0"/>
              <a:t>x</a:t>
            </a:r>
            <a:r>
              <a:rPr lang="en-US" dirty="0" smtClean="0"/>
              <a:t>)</a:t>
            </a:r>
            <a:endParaRPr lang="en-US" baseline="-25000" dirty="0" smtClean="0"/>
          </a:p>
          <a:p>
            <a:pPr marL="342900" indent="-342900">
              <a:buAutoNum type="arabicParenR"/>
            </a:pPr>
            <a:r>
              <a:rPr lang="ru-RU" dirty="0" smtClean="0"/>
              <a:t>Сортировка по убыванию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sort</a:t>
            </a:r>
            <a:r>
              <a:rPr lang="en-US" dirty="0" smtClean="0"/>
              <a:t>(g)</a:t>
            </a:r>
          </a:p>
          <a:p>
            <a:pPr marL="342900" indent="-342900">
              <a:buAutoNum type="arabicParenR"/>
            </a:pPr>
            <a:r>
              <a:rPr lang="en-US" dirty="0" smtClean="0"/>
              <a:t>N</a:t>
            </a:r>
            <a:r>
              <a:rPr lang="en-US" baseline="-25000" dirty="0" smtClean="0"/>
              <a:t>m</a:t>
            </a:r>
            <a:r>
              <a:rPr lang="en-US" dirty="0" smtClean="0"/>
              <a:t> - </a:t>
            </a:r>
            <a:r>
              <a:rPr lang="ru-RU" dirty="0" smtClean="0"/>
              <a:t>количество </a:t>
            </a:r>
            <a:r>
              <a:rPr lang="en-US" dirty="0" smtClean="0"/>
              <a:t>h(g)</a:t>
            </a:r>
            <a:r>
              <a:rPr lang="ru-RU" dirty="0" smtClean="0"/>
              <a:t>, для которых </a:t>
            </a:r>
            <a:r>
              <a:rPr lang="en-US" dirty="0"/>
              <a:t>h</a:t>
            </a:r>
            <a:r>
              <a:rPr lang="en-US" dirty="0" smtClean="0"/>
              <a:t> &gt;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m</a:t>
            </a:r>
            <a:endParaRPr lang="en-US" baseline="-25000" dirty="0" smtClean="0"/>
          </a:p>
          <a:p>
            <a:pPr marL="342900" indent="-342900">
              <a:buAutoNum type="arabicParenR"/>
            </a:pPr>
            <a:r>
              <a:rPr lang="ru-RU" dirty="0" smtClean="0"/>
              <a:t>Сумма </a:t>
            </a:r>
            <a:r>
              <a:rPr lang="en-US" dirty="0" smtClean="0"/>
              <a:t>h(g)</a:t>
            </a:r>
            <a:r>
              <a:rPr lang="ru-RU" dirty="0" smtClean="0"/>
              <a:t>, для которых </a:t>
            </a:r>
            <a:r>
              <a:rPr lang="en-US" dirty="0"/>
              <a:t>h</a:t>
            </a:r>
            <a:r>
              <a:rPr lang="en-US" dirty="0" smtClean="0"/>
              <a:t> &gt;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m</a:t>
            </a:r>
            <a:r>
              <a:rPr lang="ru-RU" baseline="-25000" dirty="0" smtClean="0"/>
              <a:t> </a:t>
            </a:r>
            <a:endParaRPr lang="ru-RU" dirty="0" smtClean="0"/>
          </a:p>
          <a:p>
            <a:pPr marL="342900" indent="-342900">
              <a:buAutoNum type="arabicParenR"/>
            </a:pPr>
            <a:r>
              <a:rPr lang="en-US" dirty="0" smtClean="0"/>
              <a:t>PIM</a:t>
            </a:r>
          </a:p>
          <a:p>
            <a:pPr marL="342900" indent="-342900">
              <a:buAutoNum type="arabicParenR"/>
            </a:pPr>
            <a:r>
              <a:rPr lang="en-US" dirty="0" smtClean="0"/>
              <a:t>PIM1 – </a:t>
            </a:r>
            <a:r>
              <a:rPr lang="ru-RU" dirty="0" smtClean="0"/>
              <a:t>две – три первых</a:t>
            </a:r>
            <a:r>
              <a:rPr lang="en-US" dirty="0" smtClean="0"/>
              <a:t> </a:t>
            </a:r>
            <a:r>
              <a:rPr lang="ru-RU" dirty="0" smtClean="0"/>
              <a:t>в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sort</a:t>
            </a:r>
            <a:r>
              <a:rPr lang="en-US" dirty="0" smtClean="0"/>
              <a:t>(g)</a:t>
            </a:r>
          </a:p>
          <a:p>
            <a:pPr marL="342900" indent="-342900">
              <a:buAutoNum type="arabicParenR"/>
            </a:pPr>
            <a:r>
              <a:rPr lang="en-US" dirty="0" smtClean="0"/>
              <a:t>PIMM</a:t>
            </a:r>
            <a:r>
              <a:rPr lang="ru-RU" dirty="0" smtClean="0"/>
              <a:t> – </a:t>
            </a:r>
            <a:r>
              <a:rPr lang="en-US" dirty="0" smtClean="0"/>
              <a:t>N</a:t>
            </a:r>
            <a:r>
              <a:rPr lang="en-US" baseline="-25000" dirty="0" smtClean="0"/>
              <a:t>m</a:t>
            </a:r>
            <a:r>
              <a:rPr lang="en-US" dirty="0" smtClean="0"/>
              <a:t> </a:t>
            </a:r>
            <a:r>
              <a:rPr lang="ru-RU" dirty="0" smtClean="0"/>
              <a:t>в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sort</a:t>
            </a:r>
            <a:r>
              <a:rPr lang="en-US" dirty="0" smtClean="0"/>
              <a:t>(g)</a:t>
            </a:r>
          </a:p>
          <a:p>
            <a:pPr marL="342900" indent="-342900">
              <a:buAutoNum type="arabicParenR"/>
            </a:pPr>
            <a:r>
              <a:rPr lang="ru-RU" dirty="0" smtClean="0"/>
              <a:t>Соответствующие </a:t>
            </a:r>
            <a:r>
              <a:rPr lang="en-US" dirty="0" smtClean="0"/>
              <a:t>NPIM, NPIM1, NPIMM</a:t>
            </a:r>
            <a:endParaRPr lang="ru-RU" dirty="0" smtClean="0"/>
          </a:p>
          <a:p>
            <a:pPr marL="342900" indent="-342900">
              <a:buAutoNum type="arabicParenR"/>
            </a:pPr>
            <a:r>
              <a:rPr lang="ru-RU" dirty="0" smtClean="0"/>
              <a:t>Средние яркости в области </a:t>
            </a:r>
            <a:r>
              <a:rPr lang="en-US" dirty="0" smtClean="0"/>
              <a:t>g &gt; g</a:t>
            </a:r>
            <a:r>
              <a:rPr lang="en-US" baseline="-25000" dirty="0" smtClean="0"/>
              <a:t>m </a:t>
            </a:r>
            <a:r>
              <a:rPr lang="ru-RU" dirty="0" smtClean="0"/>
              <a:t>и в области </a:t>
            </a:r>
            <a:r>
              <a:rPr lang="en-US" dirty="0" smtClean="0"/>
              <a:t>g </a:t>
            </a:r>
            <a:r>
              <a:rPr lang="en-US" dirty="0"/>
              <a:t>&lt;</a:t>
            </a:r>
            <a:r>
              <a:rPr lang="en-US" dirty="0" smtClean="0"/>
              <a:t> g</a:t>
            </a:r>
            <a:r>
              <a:rPr lang="en-US" baseline="-25000" dirty="0" smtClean="0"/>
              <a:t>m</a:t>
            </a:r>
          </a:p>
          <a:p>
            <a:pPr marL="342900" indent="-342900">
              <a:buFontTx/>
              <a:buAutoNum type="arabicParenR"/>
            </a:pPr>
            <a:r>
              <a:rPr lang="ru-RU" dirty="0" smtClean="0"/>
              <a:t>Диапазон яркости в области </a:t>
            </a:r>
            <a:r>
              <a:rPr lang="en-US" dirty="0" smtClean="0"/>
              <a:t>g &lt; g</a:t>
            </a:r>
            <a:r>
              <a:rPr lang="en-US" baseline="-25000" dirty="0" smtClean="0"/>
              <a:t>m</a:t>
            </a:r>
            <a:endParaRPr lang="ru-RU" dirty="0" smtClean="0"/>
          </a:p>
          <a:p>
            <a:pPr marL="342900" indent="-34290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0646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0"/>
            <a:ext cx="8280920" cy="2889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89053"/>
            <a:ext cx="3920703" cy="3968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032809"/>
            <a:ext cx="3600400" cy="3673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513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568952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297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8856984" cy="2664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6952"/>
            <a:ext cx="9144000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072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23528" y="848071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Класс	Число сегментов	Средний размер	K = </a:t>
            </a:r>
            <a:r>
              <a:rPr lang="ru-RU" dirty="0" err="1"/>
              <a:t>msize</a:t>
            </a:r>
            <a:r>
              <a:rPr lang="ru-RU" dirty="0"/>
              <a:t>/N</a:t>
            </a:r>
          </a:p>
          <a:p>
            <a:r>
              <a:rPr lang="ru-RU" dirty="0"/>
              <a:t>1	132	496	3,757575758</a:t>
            </a:r>
          </a:p>
          <a:p>
            <a:r>
              <a:rPr lang="ru-RU" dirty="0"/>
              <a:t>1	81	809	9,987654321</a:t>
            </a:r>
          </a:p>
          <a:p>
            <a:r>
              <a:rPr lang="ru-RU" dirty="0"/>
              <a:t>1	170	385	2,264705882</a:t>
            </a:r>
          </a:p>
          <a:p>
            <a:r>
              <a:rPr lang="ru-RU" dirty="0"/>
              <a:t>1	37	1771	47,86486486</a:t>
            </a:r>
          </a:p>
          <a:p>
            <a:r>
              <a:rPr lang="ru-RU" dirty="0"/>
              <a:t>1	159	412	2,591194969</a:t>
            </a:r>
          </a:p>
          <a:p>
            <a:r>
              <a:rPr lang="ru-RU" dirty="0"/>
              <a:t>2	44	1489	33,84090909</a:t>
            </a:r>
          </a:p>
          <a:p>
            <a:r>
              <a:rPr lang="ru-RU" dirty="0"/>
              <a:t>2	641	102	0,159126365</a:t>
            </a:r>
          </a:p>
          <a:p>
            <a:r>
              <a:rPr lang="ru-RU" dirty="0"/>
              <a:t>2	108	606	5,611111111</a:t>
            </a:r>
          </a:p>
          <a:p>
            <a:r>
              <a:rPr lang="ru-RU" dirty="0"/>
              <a:t>2	58	1129	19,46551724</a:t>
            </a:r>
          </a:p>
          <a:p>
            <a:r>
              <a:rPr lang="ru-RU" dirty="0"/>
              <a:t>2	14	4681	334,3571429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320040"/>
            <a:ext cx="7242048" cy="516672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Автоматическая сегментация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3429000"/>
            <a:ext cx="4572396" cy="311118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t="67597" r="65537"/>
          <a:stretch/>
        </p:blipFill>
        <p:spPr>
          <a:xfrm>
            <a:off x="5508104" y="1628800"/>
            <a:ext cx="2952328" cy="188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76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Спектральная плотность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72" y="1417638"/>
            <a:ext cx="7704856" cy="10801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3775" t="31800" r="61025" b="20600"/>
          <a:stretch/>
        </p:blipFill>
        <p:spPr>
          <a:xfrm>
            <a:off x="251520" y="2459250"/>
            <a:ext cx="4140000" cy="439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06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Спектральные плотности (</a:t>
            </a:r>
            <a:r>
              <a:rPr lang="en-US" dirty="0" smtClean="0"/>
              <a:t>z1, z5)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43306" t="45800" r="32281" b="15000"/>
          <a:stretch/>
        </p:blipFill>
        <p:spPr>
          <a:xfrm>
            <a:off x="4679504" y="1847346"/>
            <a:ext cx="4464496" cy="40324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43306" t="46500" r="32675" b="17100"/>
          <a:stretch/>
        </p:blipFill>
        <p:spPr>
          <a:xfrm>
            <a:off x="179512" y="1916832"/>
            <a:ext cx="439248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64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Спектральные плотности (</a:t>
            </a:r>
            <a:r>
              <a:rPr lang="en-US" dirty="0" smtClean="0"/>
              <a:t>g4, g5)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43700" t="46500" r="32281" b="15701"/>
          <a:stretch/>
        </p:blipFill>
        <p:spPr>
          <a:xfrm>
            <a:off x="4863" y="1772816"/>
            <a:ext cx="4392488" cy="38884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43700" t="46500" r="31494" b="16400"/>
          <a:stretch/>
        </p:blipFill>
        <p:spPr>
          <a:xfrm>
            <a:off x="4610904" y="1772816"/>
            <a:ext cx="4536504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034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112</Words>
  <Application>Microsoft Office PowerPoint</Application>
  <PresentationFormat>Экран (4:3)</PresentationFormat>
  <Paragraphs>29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Symbol</vt:lpstr>
      <vt:lpstr>Тема Office</vt:lpstr>
      <vt:lpstr>Спектральные образы изображений</vt:lpstr>
      <vt:lpstr>Обработка</vt:lpstr>
      <vt:lpstr>Презентация PowerPoint</vt:lpstr>
      <vt:lpstr>Презентация PowerPoint</vt:lpstr>
      <vt:lpstr>Презентация PowerPoint</vt:lpstr>
      <vt:lpstr>Презентация PowerPoint</vt:lpstr>
      <vt:lpstr>Спектральная плотность</vt:lpstr>
      <vt:lpstr>Спектральные плотности (z1, z5)</vt:lpstr>
      <vt:lpstr>Спектральные плотности (g4, g5)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KTNTP</dc:creator>
  <cp:lastModifiedBy>Админ</cp:lastModifiedBy>
  <cp:revision>14</cp:revision>
  <dcterms:created xsi:type="dcterms:W3CDTF">2020-12-09T18:31:05Z</dcterms:created>
  <dcterms:modified xsi:type="dcterms:W3CDTF">2025-11-12T05:06:43Z</dcterms:modified>
</cp:coreProperties>
</file>